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5" r:id="rId4"/>
    <p:sldId id="262" r:id="rId5"/>
    <p:sldId id="266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EE23-DC38-E169-EB31-D174161D2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3B452-E839-BA8B-52FF-7FE5EC8D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0D0D8-0855-F7FA-7ED8-30E458AF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56BAA-FE28-6633-758F-CEE7DFDA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9087-C8B7-DE04-C7D5-85DE83CF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2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53E1-FB84-3AC9-61E0-D6CBD8D2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AF404-EADE-91C4-01AE-1E5F17E17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61E96-FA4A-5DE0-D1B8-D0021FA6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F4986-13B4-DD8A-3B8F-855591BBB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1052A-7EE7-8558-1D9E-74B7B5ED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41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0BA1F-A5D0-B0B1-76D0-4AE9E5B89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FBE5-D68B-9DC3-FD29-156E006E8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69E3C-0036-54D3-FC27-BA82DCFF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BAE6-9A7C-B2AB-1754-1AF6E6FE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E53A5-9561-278B-80A9-91567B871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2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BB22-FEBC-6D2C-8D40-5271B3E0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1F4E5-8777-C951-FB18-02FA113E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8A848-F104-F5A1-759A-A9950D9C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8499-CCA6-0C28-B654-EDA23E86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FACD1-F960-15A8-A912-4B950CF48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1CBE7-DBA5-8D21-9022-1107E9BF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2D7A-5D3F-F2CF-69C4-EDD62B84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F870-3603-4DB4-20FA-2B76FE56C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7D74-D7AA-68A4-BB8E-1C4B2DA3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74C4F-2C2D-F608-F9B3-14C2A0F1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3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D3BD-D2E4-0B18-BA99-4F5E9A63D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7F812-8AFF-273C-A7F1-C2D0A9E6F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29A99-5E36-1E68-1143-F9FFA0D9D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C0F52-8521-B2BB-A7A9-2DC7E3FA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81ED0-A810-13A5-61F1-2F6D0CE5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3371F-7BDB-83B6-DD46-123AFFB9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2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D0A09-6B2B-6E9E-C5FE-5E1803382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5279A-8A23-D035-F3DE-0533F3A30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28AF5-A630-18E5-4144-83F4B9500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BBDC8-69F5-F0BE-D69C-036C36050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2F9C2-C325-EB5B-1250-2AE9D2792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45DEE-031D-6857-DA7D-72EC01DA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7AE3F-46AC-F83F-D2E5-BD8A71B7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13114-5143-6F79-1302-497FC2B4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0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3128-7F1E-44D4-E5E9-3E70E90BD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6C1CF-358A-8BDB-F967-8BCB0076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89F58-8C92-4E67-DD3F-657C0AEF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55DCE-CDE1-55ED-76F3-68B18428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4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C05C1-C786-A0C7-6AA3-FBDCCF87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91795-F84E-FD6A-566F-28418F8C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411C3-16F5-95E0-B56A-438588DE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3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FBD9-1C49-159A-9F60-AABCB22A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3469-06A7-656B-BE30-494E70BE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E1D40-0F28-DE0D-4C39-A922778D4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719E1-AE36-9F2E-04C8-3395BFB5E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10FC1-E9EB-1D99-63F4-CF3C4E9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3225F-C195-042C-3E11-501D9818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9FE3-790D-89C0-724E-31CE088C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4A46D1-5BB3-52C4-8D36-DF2029EE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59AAC-52DA-6429-EA50-6C9E1285E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A2ABF-64D3-B13A-54B8-9029CBA4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9B31B-7E33-4581-A1C9-7E494067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0C2A0-7869-11FC-C4C2-FBD3B78B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0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D7D5A-C88A-BF26-38B8-A754517A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595AE-8D03-BC4C-93E2-FF0CDB67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CBAD7-535A-A97D-6759-5096DCEA1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77D1-918B-0546-A665-7316A2BDD166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CF6A4-E055-B80A-19BC-B6771B7FF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F41CE-37DF-5BD0-8C83-F9E4D32FA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6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6C539-59D9-B9E5-49C6-C3C533C2D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569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3 ways to use local:</a:t>
            </a:r>
          </a:p>
          <a:p>
            <a:r>
              <a:rPr lang="en-US" dirty="0"/>
              <a:t>eliminate identical recursive calls</a:t>
            </a:r>
          </a:p>
          <a:p>
            <a:r>
              <a:rPr lang="en-US" dirty="0"/>
              <a:t>encapsulate 2 or more definitions</a:t>
            </a:r>
          </a:p>
          <a:p>
            <a:r>
              <a:rPr lang="en-US" dirty="0"/>
              <a:t>improve code clarity by giving names to intermediate values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refactoring</a:t>
            </a:r>
          </a:p>
          <a:p>
            <a:r>
              <a:rPr lang="en-US" dirty="0"/>
              <a:t>a fundamental technique for improving code</a:t>
            </a:r>
          </a:p>
          <a:p>
            <a:r>
              <a:rPr lang="en-US" dirty="0"/>
              <a:t>take a correct running program, refactor to improve structure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ways to use local</a:t>
            </a:r>
          </a:p>
          <a:p>
            <a:r>
              <a:rPr lang="en-US" dirty="0"/>
              <a:t>achieved through refactoring</a:t>
            </a:r>
          </a:p>
          <a:p>
            <a:r>
              <a:rPr lang="en-US" dirty="0"/>
              <a:t>or achieved when initially writing code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60A6542A-0CE8-1662-6A07-E0511C4FA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810747"/>
              </p:ext>
            </p:extLst>
          </p:nvPr>
        </p:nvGraphicFramePr>
        <p:xfrm>
          <a:off x="605548" y="5116647"/>
          <a:ext cx="109809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506">
                  <a:extLst>
                    <a:ext uri="{9D8B030D-6E8A-4147-A177-3AD203B41FA5}">
                      <a16:colId xmlns:a16="http://schemas.microsoft.com/office/drawing/2014/main" val="2189149799"/>
                    </a:ext>
                  </a:extLst>
                </a:gridCol>
                <a:gridCol w="2645924">
                  <a:extLst>
                    <a:ext uri="{9D8B030D-6E8A-4147-A177-3AD203B41FA5}">
                      <a16:colId xmlns:a16="http://schemas.microsoft.com/office/drawing/2014/main" val="117034368"/>
                    </a:ext>
                  </a:extLst>
                </a:gridCol>
                <a:gridCol w="2381248">
                  <a:extLst>
                    <a:ext uri="{9D8B030D-6E8A-4147-A177-3AD203B41FA5}">
                      <a16:colId xmlns:a16="http://schemas.microsoft.com/office/drawing/2014/main" val="3927063103"/>
                    </a:ext>
                  </a:extLst>
                </a:gridCol>
                <a:gridCol w="2745226">
                  <a:extLst>
                    <a:ext uri="{9D8B030D-6E8A-4147-A177-3AD203B41FA5}">
                      <a16:colId xmlns:a16="http://schemas.microsoft.com/office/drawing/2014/main" val="2793262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Eliminate…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Encapsulate 2…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Give names to </a:t>
                      </a:r>
                      <a:r>
                        <a:rPr lang="en-US" dirty="0" err="1"/>
                        <a:t>vals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412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Via refactoring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291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While originally writing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2850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04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FD511D7-07BD-703D-2655-73FB9FFD160E}"/>
              </a:ext>
            </a:extLst>
          </p:cNvPr>
          <p:cNvSpPr txBox="1"/>
          <p:nvPr/>
        </p:nvSpPr>
        <p:spPr>
          <a:xfrm>
            <a:off x="4477964" y="145916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42:ily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60B425-1BC6-4E0A-37E8-93D644935DAD}"/>
              </a:ext>
            </a:extLst>
          </p:cNvPr>
          <p:cNvSpPr txBox="1"/>
          <p:nvPr/>
        </p:nvSpPr>
        <p:spPr>
          <a:xfrm>
            <a:off x="2558372" y="1391372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27:wit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7D9680-1E77-D7F9-5942-2D2115AD8EE7}"/>
              </a:ext>
            </a:extLst>
          </p:cNvPr>
          <p:cNvSpPr txBox="1"/>
          <p:nvPr/>
        </p:nvSpPr>
        <p:spPr>
          <a:xfrm>
            <a:off x="6209757" y="1391372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50:dug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9DBF3-074F-3B0F-94BA-6F668242C422}"/>
              </a:ext>
            </a:extLst>
          </p:cNvPr>
          <p:cNvSpPr txBox="1"/>
          <p:nvPr/>
        </p:nvSpPr>
        <p:spPr>
          <a:xfrm>
            <a:off x="1786645" y="2636828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14:olp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4AB72C-B556-EF54-E692-11124E81B111}"/>
              </a:ext>
            </a:extLst>
          </p:cNvPr>
          <p:cNvSpPr txBox="1"/>
          <p:nvPr/>
        </p:nvSpPr>
        <p:spPr>
          <a:xfrm>
            <a:off x="3381981" y="2636828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52:dug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2EFD2B-E963-B7FC-7D7B-0BBA191B0EB5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3151760" y="669136"/>
            <a:ext cx="1919592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0AB662B-CD70-BA18-D865-896FB4E2DCF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5071352" y="669136"/>
            <a:ext cx="1731793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08726C3-2563-9C78-2F14-B5DC1D27DF40}"/>
              </a:ext>
            </a:extLst>
          </p:cNvPr>
          <p:cNvCxnSpPr>
            <a:cxnSpLocks/>
            <a:stCxn id="12" idx="0"/>
            <a:endCxn id="9" idx="2"/>
          </p:cNvCxnSpPr>
          <p:nvPr/>
        </p:nvCxnSpPr>
        <p:spPr>
          <a:xfrm flipH="1" flipV="1">
            <a:off x="3151760" y="1914592"/>
            <a:ext cx="823609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4FAFBB-9F7C-2C30-5747-360DC402FC5A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2380033" y="1914592"/>
            <a:ext cx="771727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1E9C65D-9D57-C4B9-C77A-B2647895345D}"/>
              </a:ext>
            </a:extLst>
          </p:cNvPr>
          <p:cNvCxnSpPr>
            <a:cxnSpLocks/>
          </p:cNvCxnSpPr>
          <p:nvPr/>
        </p:nvCxnSpPr>
        <p:spPr>
          <a:xfrm flipH="1">
            <a:off x="1653701" y="3175673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78C65B-3B8A-8264-9F15-988A582FBEEA}"/>
              </a:ext>
            </a:extLst>
          </p:cNvPr>
          <p:cNvCxnSpPr>
            <a:cxnSpLocks/>
          </p:cNvCxnSpPr>
          <p:nvPr/>
        </p:nvCxnSpPr>
        <p:spPr>
          <a:xfrm flipH="1">
            <a:off x="823608" y="4271656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22E55F3-1B9C-EED4-5DE4-F843B1215CA8}"/>
              </a:ext>
            </a:extLst>
          </p:cNvPr>
          <p:cNvSpPr txBox="1"/>
          <p:nvPr/>
        </p:nvSpPr>
        <p:spPr>
          <a:xfrm>
            <a:off x="1060313" y="3748436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___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8F8775-BEB4-A87A-CBB4-301A5782DB18}"/>
              </a:ext>
            </a:extLst>
          </p:cNvPr>
          <p:cNvSpPr txBox="1"/>
          <p:nvPr/>
        </p:nvSpPr>
        <p:spPr>
          <a:xfrm>
            <a:off x="1890405" y="3290023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05602D-BA8F-42FA-A942-7E1EB082546A}"/>
              </a:ext>
            </a:extLst>
          </p:cNvPr>
          <p:cNvSpPr txBox="1"/>
          <p:nvPr/>
        </p:nvSpPr>
        <p:spPr>
          <a:xfrm>
            <a:off x="1172180" y="4281120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E96DCF-CE3D-7396-738D-76E8632AB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415" y="4254296"/>
            <a:ext cx="8734691" cy="26037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6FA0751-A85C-40BA-46CC-212274F4A15F}"/>
              </a:ext>
            </a:extLst>
          </p:cNvPr>
          <p:cNvSpPr txBox="1"/>
          <p:nvPr/>
        </p:nvSpPr>
        <p:spPr>
          <a:xfrm>
            <a:off x="379376" y="4739533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___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6AE67F-0A10-A17B-D8F8-279F1DD47ECF}"/>
              </a:ext>
            </a:extLst>
          </p:cNvPr>
          <p:cNvSpPr txBox="1"/>
          <p:nvPr/>
        </p:nvSpPr>
        <p:spPr>
          <a:xfrm>
            <a:off x="7752945" y="2874524"/>
            <a:ext cx="3651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how many times is render-</a:t>
            </a:r>
            <a:r>
              <a:rPr lang="en-US" sz="2400" dirty="0" err="1"/>
              <a:t>bst</a:t>
            </a:r>
            <a:r>
              <a:rPr lang="en-US" sz="2400" dirty="0"/>
              <a:t> called at each level?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8640445-3B47-09E9-F298-60D0FE618B7E}"/>
              </a:ext>
            </a:extLst>
          </p:cNvPr>
          <p:cNvCxnSpPr>
            <a:cxnSpLocks/>
          </p:cNvCxnSpPr>
          <p:nvPr/>
        </p:nvCxnSpPr>
        <p:spPr>
          <a:xfrm flipH="1">
            <a:off x="3313884" y="3133340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6B501C0-12DB-454A-0078-3B782033DFCD}"/>
              </a:ext>
            </a:extLst>
          </p:cNvPr>
          <p:cNvCxnSpPr>
            <a:cxnSpLocks/>
          </p:cNvCxnSpPr>
          <p:nvPr/>
        </p:nvCxnSpPr>
        <p:spPr>
          <a:xfrm flipH="1" flipV="1">
            <a:off x="4051566" y="3133340"/>
            <a:ext cx="666349" cy="615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37B9922-B9B1-5179-B221-95740D4A47F6}"/>
              </a:ext>
            </a:extLst>
          </p:cNvPr>
          <p:cNvCxnSpPr>
            <a:cxnSpLocks/>
          </p:cNvCxnSpPr>
          <p:nvPr/>
        </p:nvCxnSpPr>
        <p:spPr>
          <a:xfrm flipH="1">
            <a:off x="6209757" y="1863057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84D7BD3-15EA-8953-ACB9-86E9DB40DDFB}"/>
              </a:ext>
            </a:extLst>
          </p:cNvPr>
          <p:cNvCxnSpPr>
            <a:cxnSpLocks/>
          </p:cNvCxnSpPr>
          <p:nvPr/>
        </p:nvCxnSpPr>
        <p:spPr>
          <a:xfrm flipH="1" flipV="1">
            <a:off x="6947439" y="1863057"/>
            <a:ext cx="666349" cy="615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43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4E96DCF-CE3D-7396-738D-76E8632AB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045" y="1443002"/>
            <a:ext cx="8734691" cy="26037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FBA5FB-B746-EBAF-5E85-D32DCFA62A76}"/>
              </a:ext>
            </a:extLst>
          </p:cNvPr>
          <p:cNvSpPr txBox="1"/>
          <p:nvPr/>
        </p:nvSpPr>
        <p:spPr>
          <a:xfrm>
            <a:off x="4640094" y="4289897"/>
            <a:ext cx="70233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identify duplicate </a:t>
            </a:r>
            <a:r>
              <a:rPr lang="en-US" sz="2400" u="sng" dirty="0"/>
              <a:t>recursive</a:t>
            </a:r>
            <a:r>
              <a:rPr lang="en-US" sz="2400" dirty="0"/>
              <a:t> calls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find nearest enclosing conditional branch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add local there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move call to local definition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and replace original call with local constant name</a:t>
            </a:r>
          </a:p>
        </p:txBody>
      </p:sp>
    </p:spTree>
    <p:extLst>
      <p:ext uri="{BB962C8B-B14F-4D97-AF65-F5344CB8AC3E}">
        <p14:creationId xmlns:p14="http://schemas.microsoft.com/office/powerpoint/2010/main" val="3901670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31F0C4-D424-559B-D4AB-AEE86B5A6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38917"/>
            <a:ext cx="7772400" cy="618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79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12DF97-65AC-AA2F-21C5-B56B84FD8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155" y="447473"/>
            <a:ext cx="9333689" cy="524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05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6C0229-68CA-62E9-4A01-5EA174235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145" y="190486"/>
            <a:ext cx="6807709" cy="647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7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50063-4755-823A-1DBA-44BF5DB4D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9455"/>
            <a:ext cx="7772400" cy="631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43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</TotalTime>
  <Words>124</Words>
  <Application>Microsoft Macintosh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Kiczales, Gregor</cp:lastModifiedBy>
  <cp:revision>11</cp:revision>
  <cp:lastPrinted>2023-10-24T16:00:32Z</cp:lastPrinted>
  <dcterms:created xsi:type="dcterms:W3CDTF">2022-10-20T04:51:45Z</dcterms:created>
  <dcterms:modified xsi:type="dcterms:W3CDTF">2023-10-24T16:01:40Z</dcterms:modified>
</cp:coreProperties>
</file>

<file path=docProps/thumbnail.jpeg>
</file>